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4" r:id="rId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8"/>
      <p:bold r:id="rId9"/>
      <p:italic r:id="rId10"/>
      <p:boldItalic r:id="rId11"/>
    </p:embeddedFont>
    <p:embeddedFont>
      <p:font typeface="PT Sans Narrow" panose="020B0506020203020204" pitchFamily="34" charset="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979a8fcd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979a8fcd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979a8fcd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979a8fcd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979a8fcd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979a8fcd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979a8fc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979a8fc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tiff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Weekly Update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Jorian Bruslind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6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HyperRail Project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Current Status 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Integrated Software components into hardware 	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Verified GRBL controller accepts commands and is tied to Linux machine dynamically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Fixed bugs with motion controller / ROS packages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Updated Jetson Software to be in line with ROS noetic (Ubuntu 20.04) 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Integrated MicaSense RedEdge Camera into design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Very unreliable hardware connections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Very reliable software connections </a:t>
            </a:r>
          </a:p>
          <a:p>
            <a:pPr lvl="1">
              <a:buSzPts val="1800"/>
              <a:buFont typeface="Arial" panose="020B0604020202020204" pitchFamily="34" charset="0"/>
              <a:buChar char="•"/>
            </a:pPr>
            <a:r>
              <a:rPr lang="en" dirty="0"/>
              <a:t>Purchased new camera for testing RGB / Visual NVDI analysis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Status 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75560-8774-4A12-88F9-E87324E8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11" y="1556160"/>
            <a:ext cx="4169965" cy="272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15770-16C1-4725-A841-83CDDB3D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842" y="1152425"/>
            <a:ext cx="825498" cy="330270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8AD3D02-4D1D-47F9-A5A9-3D8E677CF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707" y="707400"/>
            <a:ext cx="1085711" cy="3991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Working with both IE and ME capstone teams to develop hardware further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ME team is working on stability and assembly components </a:t>
            </a:r>
          </a:p>
          <a:p>
            <a:pPr lvl="3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Better carriages (CNC aluminum vs 3D printed plastic) </a:t>
            </a:r>
          </a:p>
          <a:p>
            <a:pPr lvl="3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Better wire guides (current guides are limited by length) </a:t>
            </a:r>
          </a:p>
          <a:p>
            <a:pPr lvl="4">
              <a:buSzPts val="1800"/>
              <a:buFont typeface="Arial" panose="020B0604020202020204" pitchFamily="34" charset="0"/>
              <a:buChar char="•"/>
            </a:pPr>
            <a:r>
              <a:rPr lang="en-US" b="1" dirty="0"/>
              <a:t>Festoons!</a:t>
            </a:r>
            <a:r>
              <a:rPr lang="en-US" dirty="0"/>
              <a:t> &lt;- One of the best ideas </a:t>
            </a:r>
          </a:p>
          <a:p>
            <a:pPr lvl="3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Better structural stability </a:t>
            </a:r>
          </a:p>
          <a:p>
            <a:pPr lvl="4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Employ tensioned cable as gusset supports </a:t>
            </a:r>
          </a:p>
          <a:p>
            <a:pPr lvl="2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IE team working on documentation and assembly designs </a:t>
            </a:r>
          </a:p>
          <a:p>
            <a:pPr lvl="3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Exploding 3D models into Lego-like designs </a:t>
            </a:r>
          </a:p>
          <a:p>
            <a:pPr lvl="3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Writing and drafting instructions </a:t>
            </a:r>
          </a:p>
          <a:p>
            <a:pPr lvl="3">
              <a:buSzPts val="1800"/>
              <a:buFont typeface="Arial" panose="020B0604020202020204" pitchFamily="34" charset="0"/>
              <a:buChar char="•"/>
            </a:pPr>
            <a:r>
              <a:rPr lang="en-US" dirty="0"/>
              <a:t>User feedback for current system design (from user perspective)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Finish up camera testing to get full mosaic stitched together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Improve user interface for data downloads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Prep for installing system up at NWREC by last week of Feb, first week of March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201</Words>
  <Application>Microsoft Office PowerPoint</Application>
  <PresentationFormat>On-screen Show (16:9)</PresentationFormat>
  <Paragraphs>30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PT Sans Narrow</vt:lpstr>
      <vt:lpstr>Open Sans</vt:lpstr>
      <vt:lpstr>Arial</vt:lpstr>
      <vt:lpstr>Tropic</vt:lpstr>
      <vt:lpstr>Weekly Update</vt:lpstr>
      <vt:lpstr>HyperRail Project</vt:lpstr>
      <vt:lpstr>Current Status </vt:lpstr>
      <vt:lpstr>Project Work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</dc:title>
  <cp:lastModifiedBy>Jorian Bruslind</cp:lastModifiedBy>
  <cp:revision>27</cp:revision>
  <dcterms:modified xsi:type="dcterms:W3CDTF">2022-02-09T19:43:14Z</dcterms:modified>
</cp:coreProperties>
</file>